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EF4541-8A00-4826-BC19-6011263B3BB3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4ACDF-D0F5-44BD-9FA0-569D29362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469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DE7F387-799D-46CD-BAF5-15537DFCE320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D30A86F-6CBA-4562-B6D5-1E1892437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F387-799D-46CD-BAF5-15537DFCE320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0A86F-6CBA-4562-B6D5-1E1892437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F387-799D-46CD-BAF5-15537DFCE320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0A86F-6CBA-4562-B6D5-1E1892437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F387-799D-46CD-BAF5-15537DFCE320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0A86F-6CBA-4562-B6D5-1E1892437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F387-799D-46CD-BAF5-15537DFCE320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0A86F-6CBA-4562-B6D5-1E1892437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F387-799D-46CD-BAF5-15537DFCE320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0A86F-6CBA-4562-B6D5-1E1892437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DE7F387-799D-46CD-BAF5-15537DFCE320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D30A86F-6CBA-4562-B6D5-1E1892437AF7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DE7F387-799D-46CD-BAF5-15537DFCE320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D30A86F-6CBA-4562-B6D5-1E1892437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F387-799D-46CD-BAF5-15537DFCE320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0A86F-6CBA-4562-B6D5-1E1892437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F387-799D-46CD-BAF5-15537DFCE320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0A86F-6CBA-4562-B6D5-1E1892437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F387-799D-46CD-BAF5-15537DFCE320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0A86F-6CBA-4562-B6D5-1E1892437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DE7F387-799D-46CD-BAF5-15537DFCE320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D30A86F-6CBA-4562-B6D5-1E1892437AF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s://euraxess.ec.europa.eu/" TargetMode="External"/><Relationship Id="rId7" Type="http://schemas.openxmlformats.org/officeDocument/2006/relationships/image" Target="../media/image4.jpeg"/><Relationship Id="rId2" Type="http://schemas.openxmlformats.org/officeDocument/2006/relationships/hyperlink" Target="mailto:olivera93olja@gmail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ww.findaphd.com/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278" y="764704"/>
            <a:ext cx="8229600" cy="1066800"/>
          </a:xfrm>
        </p:spPr>
        <p:txBody>
          <a:bodyPr/>
          <a:lstStyle/>
          <a:p>
            <a:r>
              <a:rPr lang="en-US" dirty="0" err="1" smtClean="0"/>
              <a:t>Olivera</a:t>
            </a:r>
            <a:r>
              <a:rPr lang="en-US" dirty="0" smtClean="0"/>
              <a:t> </a:t>
            </a:r>
            <a:r>
              <a:rPr lang="en-US" dirty="0" err="1" smtClean="0"/>
              <a:t>Vukovi</a:t>
            </a:r>
            <a:r>
              <a:rPr lang="sr-Latn-BA" dirty="0"/>
              <a:t>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75" y="1844823"/>
            <a:ext cx="8229600" cy="4868871"/>
          </a:xfrm>
        </p:spPr>
        <p:txBody>
          <a:bodyPr>
            <a:normAutofit fontScale="85000" lnSpcReduction="20000"/>
          </a:bodyPr>
          <a:lstStyle/>
          <a:p>
            <a:r>
              <a:rPr lang="en-US" sz="2100" dirty="0" smtClean="0">
                <a:solidFill>
                  <a:schemeClr val="accent6"/>
                </a:solidFill>
                <a:hlinkClick r:id="rId2"/>
              </a:rPr>
              <a:t>olivera93olja@gmail.com</a:t>
            </a:r>
            <a:endParaRPr lang="en-US" sz="2100" dirty="0" smtClean="0">
              <a:solidFill>
                <a:schemeClr val="accent6"/>
              </a:solidFill>
            </a:endParaRPr>
          </a:p>
          <a:p>
            <a:pPr marL="109728" indent="0">
              <a:buNone/>
            </a:pPr>
            <a:endParaRPr lang="en-US" sz="2100" dirty="0" smtClean="0">
              <a:solidFill>
                <a:schemeClr val="accent6"/>
              </a:solidFill>
            </a:endParaRPr>
          </a:p>
          <a:p>
            <a:r>
              <a:rPr lang="sr-Latn-BA" sz="2100" dirty="0" smtClean="0"/>
              <a:t>Prirodno-matematički fakultet/ Odsjek za </a:t>
            </a:r>
            <a:r>
              <a:rPr lang="sr-Latn-BA" sz="2100" dirty="0" smtClean="0"/>
              <a:t>fiziku</a:t>
            </a:r>
            <a:endParaRPr lang="en-US" sz="2100" dirty="0" smtClean="0"/>
          </a:p>
          <a:p>
            <a:endParaRPr lang="sr-Latn-BA" sz="2100" dirty="0" smtClean="0"/>
          </a:p>
          <a:p>
            <a:r>
              <a:rPr lang="en-US" sz="2100" dirty="0" smtClean="0"/>
              <a:t>Holst </a:t>
            </a:r>
            <a:r>
              <a:rPr lang="en-US" sz="2100" dirty="0"/>
              <a:t>Centre/ </a:t>
            </a:r>
            <a:r>
              <a:rPr lang="en-US" sz="2100" dirty="0"/>
              <a:t>Solliance </a:t>
            </a:r>
            <a:endParaRPr lang="en-US" sz="2100" dirty="0" smtClean="0"/>
          </a:p>
          <a:p>
            <a:pPr lvl="1"/>
            <a:r>
              <a:rPr lang="en-US" sz="2100" dirty="0" smtClean="0">
                <a:solidFill>
                  <a:schemeClr val="accent6"/>
                </a:solidFill>
              </a:rPr>
              <a:t>https</a:t>
            </a:r>
            <a:r>
              <a:rPr lang="en-US" sz="2100" dirty="0">
                <a:solidFill>
                  <a:schemeClr val="accent6"/>
                </a:solidFill>
              </a:rPr>
              <a:t>://www.holstcentre.com/</a:t>
            </a:r>
            <a:endParaRPr lang="en-US" sz="2100" dirty="0">
              <a:solidFill>
                <a:schemeClr val="accent6"/>
              </a:solidFill>
            </a:endParaRPr>
          </a:p>
          <a:p>
            <a:pPr lvl="1"/>
            <a:r>
              <a:rPr lang="en-US" sz="2100" dirty="0">
                <a:solidFill>
                  <a:schemeClr val="tx1"/>
                </a:solidFill>
              </a:rPr>
              <a:t>MA </a:t>
            </a:r>
            <a:r>
              <a:rPr lang="en-US" sz="2100" dirty="0" smtClean="0">
                <a:solidFill>
                  <a:schemeClr val="tx1"/>
                </a:solidFill>
              </a:rPr>
              <a:t>t</a:t>
            </a:r>
            <a:r>
              <a:rPr lang="sr-Latn-BA" sz="2100" dirty="0" smtClean="0">
                <a:solidFill>
                  <a:schemeClr val="tx1"/>
                </a:solidFill>
              </a:rPr>
              <a:t>eza</a:t>
            </a:r>
            <a:r>
              <a:rPr lang="en-US" sz="2100" dirty="0" smtClean="0">
                <a:solidFill>
                  <a:schemeClr val="tx1"/>
                </a:solidFill>
              </a:rPr>
              <a:t>/ </a:t>
            </a:r>
            <a:r>
              <a:rPr lang="sr-Latn-BA" sz="2100" dirty="0" smtClean="0">
                <a:solidFill>
                  <a:schemeClr val="tx1"/>
                </a:solidFill>
              </a:rPr>
              <a:t>studentska praksa</a:t>
            </a:r>
            <a:endParaRPr lang="en-US" sz="2100" dirty="0">
              <a:solidFill>
                <a:schemeClr val="tx1"/>
              </a:solidFill>
            </a:endParaRPr>
          </a:p>
          <a:p>
            <a:pPr lvl="1"/>
            <a:r>
              <a:rPr lang="en-US" sz="2100" i="1" dirty="0">
                <a:solidFill>
                  <a:schemeClr val="tx1"/>
                </a:solidFill>
              </a:rPr>
              <a:t>Perovskite Solar Cells (</a:t>
            </a:r>
            <a:r>
              <a:rPr lang="en-US" sz="2100" i="1" dirty="0" smtClean="0">
                <a:solidFill>
                  <a:schemeClr val="tx1"/>
                </a:solidFill>
              </a:rPr>
              <a:t>s</a:t>
            </a:r>
            <a:r>
              <a:rPr lang="sr-Latn-BA" sz="2100" i="1" dirty="0" smtClean="0">
                <a:solidFill>
                  <a:schemeClr val="tx1"/>
                </a:solidFill>
              </a:rPr>
              <a:t>tudij stabilnosti</a:t>
            </a:r>
            <a:r>
              <a:rPr lang="en-US" sz="2100" i="1" dirty="0" smtClean="0">
                <a:solidFill>
                  <a:schemeClr val="tx1"/>
                </a:solidFill>
              </a:rPr>
              <a:t>)</a:t>
            </a:r>
            <a:endParaRPr lang="en-US" sz="2100" i="1" dirty="0">
              <a:solidFill>
                <a:schemeClr val="tx1"/>
              </a:solidFill>
            </a:endParaRPr>
          </a:p>
          <a:p>
            <a:pPr lvl="1"/>
            <a:r>
              <a:rPr lang="en-US" sz="2100" dirty="0" smtClean="0">
                <a:solidFill>
                  <a:schemeClr val="tx1"/>
                </a:solidFill>
              </a:rPr>
              <a:t>S</a:t>
            </a:r>
            <a:r>
              <a:rPr lang="sr-Latn-BA" sz="2100" dirty="0" smtClean="0">
                <a:solidFill>
                  <a:schemeClr val="tx1"/>
                </a:solidFill>
              </a:rPr>
              <a:t>TSM </a:t>
            </a:r>
            <a:endParaRPr lang="en-US" sz="2100" dirty="0" smtClean="0">
              <a:solidFill>
                <a:schemeClr val="tx1"/>
              </a:solidFill>
            </a:endParaRPr>
          </a:p>
          <a:p>
            <a:pPr lvl="1"/>
            <a:endParaRPr lang="sr-Latn-BA" sz="2100" dirty="0" smtClean="0">
              <a:solidFill>
                <a:schemeClr val="tx1"/>
              </a:solidFill>
            </a:endParaRPr>
          </a:p>
          <a:p>
            <a:r>
              <a:rPr lang="sr-Latn-BA" sz="2100" dirty="0" smtClean="0"/>
              <a:t>Erasmus + </a:t>
            </a:r>
            <a:endParaRPr lang="en-US" sz="2100" dirty="0" smtClean="0"/>
          </a:p>
          <a:p>
            <a:pPr lvl="1"/>
            <a:r>
              <a:rPr lang="sr-Latn-BA" sz="2100" dirty="0" smtClean="0"/>
              <a:t> </a:t>
            </a:r>
            <a:r>
              <a:rPr lang="sr-Latn-BA" sz="2100" dirty="0">
                <a:solidFill>
                  <a:schemeClr val="accent6"/>
                </a:solidFill>
              </a:rPr>
              <a:t>http://www.erasmus-unsa.ba/</a:t>
            </a:r>
            <a:endParaRPr lang="sr-Latn-BA" sz="2100" dirty="0" smtClean="0">
              <a:solidFill>
                <a:schemeClr val="accent6"/>
              </a:solidFill>
            </a:endParaRPr>
          </a:p>
          <a:p>
            <a:pPr lvl="1"/>
            <a:r>
              <a:rPr lang="en-US" sz="2100" dirty="0" err="1" smtClean="0">
                <a:solidFill>
                  <a:schemeClr val="tx1"/>
                </a:solidFill>
              </a:rPr>
              <a:t>Politécnico</a:t>
            </a:r>
            <a:r>
              <a:rPr lang="en-US" sz="2100" dirty="0" smtClean="0">
                <a:solidFill>
                  <a:schemeClr val="tx1"/>
                </a:solidFill>
              </a:rPr>
              <a:t> de </a:t>
            </a:r>
            <a:r>
              <a:rPr lang="en-US" sz="2100" dirty="0" err="1" smtClean="0">
                <a:solidFill>
                  <a:schemeClr val="tx1"/>
                </a:solidFill>
              </a:rPr>
              <a:t>Leiria</a:t>
            </a:r>
            <a:endParaRPr lang="en-US" sz="2100" dirty="0" smtClean="0">
              <a:solidFill>
                <a:schemeClr val="tx1"/>
              </a:solidFill>
            </a:endParaRPr>
          </a:p>
          <a:p>
            <a:pPr lvl="1"/>
            <a:endParaRPr lang="sr-Latn-BA" sz="2100" dirty="0" smtClean="0">
              <a:solidFill>
                <a:schemeClr val="tx1"/>
              </a:solidFill>
            </a:endParaRPr>
          </a:p>
          <a:p>
            <a:r>
              <a:rPr lang="en-US" sz="2100" dirty="0" smtClean="0"/>
              <a:t>PhD?</a:t>
            </a:r>
            <a:endParaRPr lang="en-US" sz="2100" dirty="0"/>
          </a:p>
          <a:p>
            <a:pPr lvl="1"/>
            <a:r>
              <a:rPr lang="sr-Latn-BA" sz="2100" dirty="0" smtClean="0">
                <a:hlinkClick r:id="rId3"/>
              </a:rPr>
              <a:t>https</a:t>
            </a:r>
            <a:r>
              <a:rPr lang="sr-Latn-BA" sz="2100" dirty="0">
                <a:hlinkClick r:id="rId3"/>
              </a:rPr>
              <a:t>://</a:t>
            </a:r>
            <a:r>
              <a:rPr lang="sr-Latn-BA" sz="2100" dirty="0" smtClean="0">
                <a:hlinkClick r:id="rId3"/>
              </a:rPr>
              <a:t>euraxess.ec.europa.eu/</a:t>
            </a:r>
            <a:endParaRPr lang="en-US" sz="2100" dirty="0" smtClean="0"/>
          </a:p>
          <a:p>
            <a:pPr lvl="1"/>
            <a:r>
              <a:rPr lang="en-US" sz="2100" dirty="0">
                <a:hlinkClick r:id="rId4"/>
              </a:rPr>
              <a:t>https://www.findaphd.com</a:t>
            </a:r>
            <a:r>
              <a:rPr lang="en-US" sz="2100" dirty="0" smtClean="0">
                <a:hlinkClick r:id="rId4"/>
              </a:rPr>
              <a:t>/</a:t>
            </a:r>
            <a:endParaRPr lang="en-US" sz="2100" dirty="0" smtClean="0"/>
          </a:p>
          <a:p>
            <a:pPr lvl="1"/>
            <a:r>
              <a:rPr lang="en-US" sz="2100" b="1" dirty="0"/>
              <a:t>Marie Curie ITN Early Stage Researcher </a:t>
            </a:r>
            <a:endParaRPr lang="en-US" sz="2100" dirty="0" smtClean="0"/>
          </a:p>
          <a:p>
            <a:pPr lvl="1"/>
            <a:endParaRPr lang="en-US" sz="1900" dirty="0" smtClean="0"/>
          </a:p>
          <a:p>
            <a:endParaRPr lang="sr-Latn-BA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412776"/>
            <a:ext cx="2011082" cy="1173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AutoShape 2" descr="Ð ÐµÐ·ÑÐ»ÑÐ°Ñ ÑÐ»Ð¸ÐºÐ° Ð·Ð° politecnico de leir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1308" y="2424068"/>
            <a:ext cx="1738480" cy="603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 descr="Ð ÐµÐ·ÑÐ»ÑÐ°Ñ ÑÐ»Ð¸ÐºÐ° Ð·Ð° UNSA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867270"/>
            <a:ext cx="1152128" cy="1132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Ð¡ÑÐ¾Ð´Ð½Ð° ÑÐ»Ð¸ÐºÐ°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769479"/>
            <a:ext cx="1944216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6012160" y="3645023"/>
            <a:ext cx="2376264" cy="974248"/>
            <a:chOff x="1331640" y="5886580"/>
            <a:chExt cx="3312368" cy="883491"/>
          </a:xfrm>
        </p:grpSpPr>
        <p:sp>
          <p:nvSpPr>
            <p:cNvPr id="6" name="Rectangle 5"/>
            <p:cNvSpPr/>
            <p:nvPr/>
          </p:nvSpPr>
          <p:spPr>
            <a:xfrm>
              <a:off x="1331640" y="5886580"/>
              <a:ext cx="3312368" cy="883491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8428" y="5945013"/>
              <a:ext cx="1864492" cy="7666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45445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85</TotalTime>
  <Words>60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Urban</vt:lpstr>
      <vt:lpstr>Olivera Vuković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 and MA degree</dc:title>
  <dc:creator>Dell</dc:creator>
  <cp:lastModifiedBy>Dell</cp:lastModifiedBy>
  <cp:revision>12</cp:revision>
  <dcterms:created xsi:type="dcterms:W3CDTF">2018-10-09T13:31:14Z</dcterms:created>
  <dcterms:modified xsi:type="dcterms:W3CDTF">2018-10-24T19:15:35Z</dcterms:modified>
</cp:coreProperties>
</file>